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B24C"/>
    <a:srgbClr val="66FF33"/>
    <a:srgbClr val="D828C3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6E82769-F5D2-43D6-B3A9-7D944D1A843A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6B4CEC9-2FFD-49BB-A5B7-CF71C349A7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95936" y="3356992"/>
            <a:ext cx="2862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20482" name="Picture 2" descr="https://otvet.imgsmail.ru/download/4bb930bc86235b85e9124092992c567a_i-16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628800"/>
            <a:ext cx="3888432" cy="3520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 rot="21270160">
            <a:off x="755576" y="476672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GothicE" pitchFamily="2" charset="0"/>
              </a:rPr>
              <a:t>Избушка на курьих ножках</a:t>
            </a:r>
            <a:endParaRPr lang="ru-RU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GothicE" pitchFamily="2" charset="0"/>
            </a:endParaRPr>
          </a:p>
        </p:txBody>
      </p:sp>
      <p:pic>
        <p:nvPicPr>
          <p:cNvPr id="10242" name="Picture 2" descr="http://smiles24.ru/data/smiles/anime-strashilki-6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700808"/>
            <a:ext cx="1656184" cy="16768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5445224"/>
            <a:ext cx="795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Подготовила работу: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Ученица 2 «А» класса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Шамонтьева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Мирослава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836713"/>
            <a:ext cx="3888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Georgia" pitchFamily="18" charset="0"/>
              </a:rPr>
              <a:t>Название «курьи ножки», скорее всего, произошло от „курных“, то есть окуренных дымом столбов (пней с корнями, напоминающими лапы птиц), на которых славяне ставили «избу смерти» - небольшой сруб с прахом покойника внутри (такой погребальный обряд существовал у древних славян ещё в VI—IX вв.).</a:t>
            </a:r>
            <a:r>
              <a:rPr lang="ru-RU" sz="2400" dirty="0" smtClean="0">
                <a:latin typeface="Georgia" pitchFamily="18" charset="0"/>
              </a:rPr>
              <a:t/>
            </a:r>
            <a:br>
              <a:rPr lang="ru-RU" sz="2400" dirty="0" smtClean="0">
                <a:latin typeface="Georgia" pitchFamily="18" charset="0"/>
              </a:rPr>
            </a:br>
            <a:endParaRPr lang="ru-RU" sz="2400" dirty="0">
              <a:latin typeface="Georgia" pitchFamily="18" charset="0"/>
            </a:endParaRPr>
          </a:p>
        </p:txBody>
      </p:sp>
      <p:pic>
        <p:nvPicPr>
          <p:cNvPr id="9220" name="Picture 4" descr="https://ds04.infourok.ru/uploads/ex/056b/0001c6a2-6b11f819/hello_html_32fad3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3872898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908720"/>
            <a:ext cx="374441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Georgia" pitchFamily="18" charset="0"/>
              </a:rPr>
              <a:t/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400" dirty="0" smtClean="0">
                <a:latin typeface="Georgia" pitchFamily="18" charset="0"/>
              </a:rPr>
              <a:t>Эта избушка – сторожевая застава на границе двух миров – мира живых и мира мертвых, а сама Яга – охранительница входа в тридесятое (загробное) царство. 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8204" name="Picture 12" descr="https://www.booklot.ru/templates/newimg/original/420c9a43c44f58770ae75ac2d52160c6.jpg"/>
          <p:cNvPicPr>
            <a:picLocks noChangeAspect="1" noChangeArrowheads="1"/>
          </p:cNvPicPr>
          <p:nvPr/>
        </p:nvPicPr>
        <p:blipFill>
          <a:blip r:embed="rId2" cstate="print"/>
          <a:srcRect l="10214" t="10168" r="7482" b="13730"/>
          <a:stretch>
            <a:fillRect/>
          </a:stretch>
        </p:blipFill>
        <p:spPr bwMode="auto">
          <a:xfrm>
            <a:off x="395536" y="1124744"/>
            <a:ext cx="4355976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Georgia" pitchFamily="18" charset="0"/>
              </a:rPr>
              <a:t>Именно сюда попадает сказочный герой, идя, «куда глаза глядят» - ведь по сюжету ему нужно проникнуть в иное измерение и реальность уже не живых людей, а потусторонних существ. И другого пути, кроме как через избушку на курьих ножках, туда просто нет. </a:t>
            </a:r>
            <a:endParaRPr lang="ru-RU" dirty="0"/>
          </a:p>
        </p:txBody>
      </p:sp>
      <p:pic>
        <p:nvPicPr>
          <p:cNvPr id="7172" name="Picture 4" descr="https://ph0.qna.center/storage/photos/olga_yaroma/132465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6253522" cy="49685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0.liveinternet.ru/images/attach/c/1/61/807/61807549_1279743480_0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401955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580112" y="980728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Скорее всего избушку построила народная «фантазия»  .    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tvet.imgsmail.ru/download/3823fefcc4fc24e0bf08c0a39a281ac2_i-454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3240360" cy="4050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763688" y="5013176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58B24C"/>
                </a:solidFill>
              </a:rPr>
              <a:t>спасибо   за   внимание</a:t>
            </a:r>
            <a:endParaRPr lang="ru-RU" sz="4400" dirty="0">
              <a:solidFill>
                <a:srgbClr val="58B24C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591</TotalTime>
  <Words>132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Kab_26</cp:lastModifiedBy>
  <cp:revision>5</cp:revision>
  <dcterms:created xsi:type="dcterms:W3CDTF">2018-01-16T15:47:49Z</dcterms:created>
  <dcterms:modified xsi:type="dcterms:W3CDTF">2018-02-01T08:42:29Z</dcterms:modified>
</cp:coreProperties>
</file>