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B47F8-710D-43F2-A310-914DFBC1D62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9DDD2-46AB-42DB-B073-48CD5DA223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0307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0585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435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0362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525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1943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0282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528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2870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2038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204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45676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57778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3239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92781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5608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83777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5540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8B0A94B-7871-4CE3-B0D4-C982CE99B13C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0E858EA-D04D-446D-8939-4A460A6BE8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93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209EF4EC-80DA-4BBA-8A8E-7180705C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99252"/>
            <a:ext cx="9601196" cy="1303867"/>
          </a:xfrm>
        </p:spPr>
        <p:txBody>
          <a:bodyPr/>
          <a:lstStyle/>
          <a:p>
            <a:r>
              <a:rPr lang="ru-RU" b="1" dirty="0"/>
              <a:t>Шалаш</a:t>
            </a:r>
          </a:p>
        </p:txBody>
      </p:sp>
      <p:pic>
        <p:nvPicPr>
          <p:cNvPr id="15" name="Объект 14">
            <a:extLst>
              <a:ext uri="{FF2B5EF4-FFF2-40B4-BE49-F238E27FC236}">
                <a16:creationId xmlns="" xmlns:a16="http://schemas.microsoft.com/office/drawing/2014/main" id="{2D425701-F460-4472-A9EE-59AC8CA63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783" y="1962542"/>
            <a:ext cx="5290457" cy="3612351"/>
          </a:xfrm>
        </p:spPr>
      </p:pic>
      <p:sp>
        <p:nvSpPr>
          <p:cNvPr id="4" name="TextBox 4"/>
          <p:cNvSpPr txBox="1"/>
          <p:nvPr/>
        </p:nvSpPr>
        <p:spPr>
          <a:xfrm>
            <a:off x="2728067" y="5614392"/>
            <a:ext cx="7956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Подготовила работу: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Ученица  2 «А» класса Ильина Арина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926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="" xmlns:a16="http://schemas.microsoft.com/office/drawing/2014/main" id="{DD76CA66-CFEA-4E3A-819E-8B3B827BB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Шалаш-лёгкая постройка из жердей.</a:t>
            </a:r>
          </a:p>
        </p:txBody>
      </p:sp>
      <p:pic>
        <p:nvPicPr>
          <p:cNvPr id="28" name="Объект 27">
            <a:extLst>
              <a:ext uri="{FF2B5EF4-FFF2-40B4-BE49-F238E27FC236}">
                <a16:creationId xmlns="" xmlns:a16="http://schemas.microsoft.com/office/drawing/2014/main" id="{9B2640FB-99AB-4681-A0A4-A2B147A2B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070" y="2557463"/>
            <a:ext cx="4959859" cy="3317875"/>
          </a:xfrm>
        </p:spPr>
      </p:pic>
    </p:spTree>
    <p:extLst>
      <p:ext uri="{BB962C8B-B14F-4D97-AF65-F5344CB8AC3E}">
        <p14:creationId xmlns="" xmlns:p14="http://schemas.microsoft.com/office/powerpoint/2010/main" val="291345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96F7E05C-08B3-4965-87D5-50E9D2B8C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Он покрыт ветками , соломой , травой.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="" xmlns:a16="http://schemas.microsoft.com/office/drawing/2014/main" id="{2B0B08FD-A1C1-42B6-A21F-93293A237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091" y="2557463"/>
            <a:ext cx="5905817" cy="3317875"/>
          </a:xfrm>
        </p:spPr>
      </p:pic>
    </p:spTree>
    <p:extLst>
      <p:ext uri="{BB962C8B-B14F-4D97-AF65-F5344CB8AC3E}">
        <p14:creationId xmlns="" xmlns:p14="http://schemas.microsoft.com/office/powerpoint/2010/main" val="81926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33D9F4-5FCE-4BAF-ACFA-F0E7C40A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Являлся первым убежищем для человека.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F8F599FA-FF8C-4453-B9FF-6E09DA96D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083" y="2557463"/>
            <a:ext cx="4423833" cy="3317875"/>
          </a:xfrm>
        </p:spPr>
      </p:pic>
    </p:spTree>
    <p:extLst>
      <p:ext uri="{BB962C8B-B14F-4D97-AF65-F5344CB8AC3E}">
        <p14:creationId xmlns="" xmlns:p14="http://schemas.microsoft.com/office/powerpoint/2010/main" val="312383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BEECC3-BE2D-487D-82A6-A19914D7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Защищает от непогоды.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822FE074-4513-4B84-AB19-CE212FAA7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652" y="2557463"/>
            <a:ext cx="3284696" cy="3317875"/>
          </a:xfrm>
        </p:spPr>
      </p:pic>
    </p:spTree>
    <p:extLst>
      <p:ext uri="{BB962C8B-B14F-4D97-AF65-F5344CB8AC3E}">
        <p14:creationId xmlns="" xmlns:p14="http://schemas.microsoft.com/office/powerpoint/2010/main" val="2567246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301B71-1E08-452A-89B1-C5E85F5F1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Для постройки не требуется специальных инструментов и материалов.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80F953F3-F6B4-49A8-B219-F06894472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95" y="2557463"/>
            <a:ext cx="3878810" cy="3317875"/>
          </a:xfrm>
        </p:spPr>
      </p:pic>
    </p:spTree>
    <p:extLst>
      <p:ext uri="{BB962C8B-B14F-4D97-AF65-F5344CB8AC3E}">
        <p14:creationId xmlns="" xmlns:p14="http://schemas.microsoft.com/office/powerpoint/2010/main" val="286993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6B1F82-932E-4AA1-A877-B6CAC441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Нечто похожее создают некоторые животные(шимпанзе).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F4CBCD07-082B-4C69-99C7-2A3C40D4F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389" y="2557463"/>
            <a:ext cx="2949222" cy="3317875"/>
          </a:xfrm>
        </p:spPr>
      </p:pic>
    </p:spTree>
    <p:extLst>
      <p:ext uri="{BB962C8B-B14F-4D97-AF65-F5344CB8AC3E}">
        <p14:creationId xmlns="" xmlns:p14="http://schemas.microsoft.com/office/powerpoint/2010/main" val="1097508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32D0AD4-70C8-487C-B24C-44FA52D78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Шалаши бывают круглые и прямоугольные.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8CF48974-B96F-42F8-BED7-26C652FF93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75" y="2560638"/>
            <a:ext cx="4413249" cy="3309937"/>
          </a:xfrm>
        </p:spPr>
      </p:pic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BA9865AC-B469-461B-AF16-2297F72474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749186"/>
            <a:ext cx="4718050" cy="2932841"/>
          </a:xfrm>
        </p:spPr>
      </p:pic>
    </p:spTree>
    <p:extLst>
      <p:ext uri="{BB962C8B-B14F-4D97-AF65-F5344CB8AC3E}">
        <p14:creationId xmlns="" xmlns:p14="http://schemas.microsoft.com/office/powerpoint/2010/main" val="2481857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9062C429-88C1-4C61-92E5-55373C1E2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Иногда используется туристами, на сенокосах и рыбалке.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="" xmlns:a16="http://schemas.microsoft.com/office/drawing/2014/main" id="{125B75F9-ABE7-4060-8B82-66D0BAFAA6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11469"/>
            <a:ext cx="4718050" cy="3208274"/>
          </a:xfrm>
        </p:spPr>
      </p:pic>
      <p:pic>
        <p:nvPicPr>
          <p:cNvPr id="13" name="Объект 12">
            <a:extLst>
              <a:ext uri="{FF2B5EF4-FFF2-40B4-BE49-F238E27FC236}">
                <a16:creationId xmlns="" xmlns:a16="http://schemas.microsoft.com/office/drawing/2014/main" id="{4FD2680D-7DB3-4118-98E9-F423A84E5C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579033"/>
            <a:ext cx="4718050" cy="3273147"/>
          </a:xfrm>
        </p:spPr>
      </p:pic>
    </p:spTree>
    <p:extLst>
      <p:ext uri="{BB962C8B-B14F-4D97-AF65-F5344CB8AC3E}">
        <p14:creationId xmlns="" xmlns:p14="http://schemas.microsoft.com/office/powerpoint/2010/main" val="56866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D0556B5F-562A-486B-93B0-7CE23DEBC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3165763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</TotalTime>
  <Words>69</Words>
  <Application>Microsoft Office PowerPoint</Application>
  <PresentationFormat>Произвольный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Натуральные материалы</vt:lpstr>
      <vt:lpstr>Шалаш</vt:lpstr>
      <vt:lpstr>Шалаш-лёгкая постройка из жердей.</vt:lpstr>
      <vt:lpstr>Он покрыт ветками , соломой , травой.</vt:lpstr>
      <vt:lpstr>Являлся первым убежищем для человека.</vt:lpstr>
      <vt:lpstr>Защищает от непогоды.</vt:lpstr>
      <vt:lpstr>Для постройки не требуется специальных инструментов и материалов.</vt:lpstr>
      <vt:lpstr>Нечто похожее создают некоторые животные(шимпанзе).</vt:lpstr>
      <vt:lpstr>Шалаши бывают круглые и прямоугольные.</vt:lpstr>
      <vt:lpstr>Иногда используется туристами, на сенокосах и рыбалке.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Шалаш</dc:title>
  <dc:creator>opai</dc:creator>
  <cp:lastModifiedBy>Admin</cp:lastModifiedBy>
  <cp:revision>9</cp:revision>
  <dcterms:created xsi:type="dcterms:W3CDTF">2018-01-18T16:32:57Z</dcterms:created>
  <dcterms:modified xsi:type="dcterms:W3CDTF">2018-02-01T12:49:07Z</dcterms:modified>
</cp:coreProperties>
</file>