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8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990599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latin typeface="Comic Sans MS" pitchFamily="66" charset="0"/>
              </a:rPr>
              <a:t>Мой домашний питомиц</a:t>
            </a:r>
            <a:endParaRPr lang="ru-RU" sz="4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026" name="Picture 2" descr="http://st.depositphotos.com/1024768/3087/v/450/depositphotos_30873221-Labrador-retriever-dog-cartoon-illustratio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1447800"/>
            <a:ext cx="3398520" cy="3641271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5181600"/>
            <a:ext cx="77724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Подготовила  работу: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ученица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 «А» класса: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Сеппянен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София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1143000"/>
          </a:xfrm>
        </p:spPr>
        <p:txBody>
          <a:bodyPr>
            <a:noAutofit/>
          </a:bodyPr>
          <a:lstStyle/>
          <a:p>
            <a:pPr algn="ctr"/>
            <a:r>
              <a:rPr lang="ru-RU" sz="3100" b="1" dirty="0" smtClean="0">
                <a:latin typeface="Comic Sans MS" pitchFamily="66" charset="0"/>
              </a:rPr>
              <a:t/>
            </a:r>
            <a:br>
              <a:rPr lang="ru-RU" sz="3100" b="1" dirty="0" smtClean="0"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Знакомьтесь, Леонардо или просто Лео.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Порода золотистый ретривер.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Ему уже 3 года.</a:t>
            </a:r>
            <a:r>
              <a:rPr lang="ru-RU" sz="3100" b="1" dirty="0" smtClean="0">
                <a:latin typeface="Comic Sans MS" pitchFamily="66" charset="0"/>
              </a:rPr>
              <a:t/>
            </a:r>
            <a:br>
              <a:rPr lang="ru-RU" sz="3100" b="1" dirty="0" smtClean="0">
                <a:latin typeface="Comic Sans MS" pitchFamily="66" charset="0"/>
              </a:rPr>
            </a:br>
            <a:endParaRPr lang="ru-RU" sz="3100" b="1" dirty="0">
              <a:latin typeface="Comic Sans MS" pitchFamily="66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 t="14871" r="17171"/>
          <a:stretch>
            <a:fillRect/>
          </a:stretch>
        </p:blipFill>
        <p:spPr bwMode="auto">
          <a:xfrm>
            <a:off x="838200" y="1447800"/>
            <a:ext cx="7619826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Лео приехал к нам из Санкт-Петербурга,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когда ему было всего 2 месяца.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5362" name="Picture 2" descr="C:\Users\Astreja 3\Desktop\для презентации Лео\20140612_164444.jpg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68006" y="1295400"/>
            <a:ext cx="5299588" cy="5029200"/>
          </a:xfrm>
          <a:prstGeom prst="rect">
            <a:avLst/>
          </a:prstGeom>
          <a:noFill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5457614" y="1295401"/>
            <a:ext cx="3488266" cy="506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Мы с ним сразу подружились и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с первого дня стали лучшими друзьями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1050001" y="1066800"/>
            <a:ext cx="504599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ttp://nachalo4ka.ru/wp-content/uploads/2014/05/veselyie-rebyata-shablon-prevyu-2.pn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19800" y="1143000"/>
            <a:ext cx="3124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02076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Мы очень любим вместе играть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и баловаться дома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006151"/>
            <a:ext cx="4114800" cy="345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199"/>
            <a:ext cx="4191000" cy="353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http://funforkids.ru/pictures/butterfly_forkids/butterfly097.pn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565376">
            <a:off x="6164361" y="1077548"/>
            <a:ext cx="1883988" cy="177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334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Валяться в снегу 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30000"/>
          </a:blip>
          <a:srcRect/>
          <a:stretch>
            <a:fillRect/>
          </a:stretch>
        </p:blipFill>
        <p:spPr bwMode="auto">
          <a:xfrm>
            <a:off x="5334000" y="685800"/>
            <a:ext cx="352151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33400" y="4188532"/>
            <a:ext cx="4343400" cy="2450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762000"/>
            <a:ext cx="4953000" cy="331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 descr="http://zavantag.com/tw_files2/urls_7/71/d-70338/70338_html_m2baa318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077200" y="5562600"/>
            <a:ext cx="583349" cy="609600"/>
          </a:xfrm>
          <a:prstGeom prst="rect">
            <a:avLst/>
          </a:prstGeom>
          <a:noFill/>
        </p:spPr>
      </p:pic>
      <p:pic>
        <p:nvPicPr>
          <p:cNvPr id="18440" name="Picture 8" descr="http://zavantag.com/tw_files2/urls_7/71/d-70338/70338_html_m2baa318d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410200" y="5181600"/>
            <a:ext cx="627405" cy="655638"/>
          </a:xfrm>
          <a:prstGeom prst="rect">
            <a:avLst/>
          </a:prstGeom>
          <a:noFill/>
        </p:spPr>
      </p:pic>
      <p:pic>
        <p:nvPicPr>
          <p:cNvPr id="18442" name="Picture 10" descr="http://zavantag.com/tw_files2/urls_7/71/d-70338/70338_html_m2baa318d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553200" y="5562600"/>
            <a:ext cx="838200" cy="875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858000" cy="5334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Играть в догонялки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95600"/>
            <a:ext cx="5105400" cy="364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066800"/>
            <a:ext cx="5410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http://img3.cliparto.com/pic/xl/211912/4272717-merry-dog-on-green-lawn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547771">
            <a:off x="744355" y="918340"/>
            <a:ext cx="1635487" cy="1652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0wi.ru/uploads/thumbs/03dff8d68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32057">
            <a:off x="6628598" y="4729314"/>
            <a:ext cx="1488558" cy="1446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://dc87krs.krsl.gov.spb.ru/Onas/pedagogogps/solnce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00" y="457200"/>
            <a:ext cx="2030362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Купаться в озере и играть в песке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4648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95800" y="3352800"/>
            <a:ext cx="4451902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 descr="https://mamuski.ru/upload/medialibrary/ac7/ac7fbda1d21df46739e3c742f810a4ba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3400" y="4419600"/>
            <a:ext cx="3175960" cy="175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Я учу его разным командам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1447800"/>
            <a:ext cx="3886200" cy="363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5800" y="1524000"/>
            <a:ext cx="425483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http://boombob.ru/img/picture/Apr/05/1eac610d0275eabb964e48d8d6839b3b/mini_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4495800"/>
            <a:ext cx="4191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Все праздники мы проводим вместе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" y="1143000"/>
            <a:ext cx="3962400" cy="343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 descr="https://www.hdwallpapers.in/walls/birthday_celebrations-normal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52800" y="4667693"/>
            <a:ext cx="5205679" cy="219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 l="8789" r="5078"/>
          <a:stretch>
            <a:fillRect/>
          </a:stretch>
        </p:blipFill>
        <p:spPr bwMode="auto">
          <a:xfrm>
            <a:off x="4556866" y="1143000"/>
            <a:ext cx="411002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5181600" cy="9144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Лео очень добрый и ладит </a:t>
            </a:r>
            <a:b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с другими животными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5105400" cy="34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 l="11673" t="10368"/>
          <a:stretch>
            <a:fillRect/>
          </a:stretch>
        </p:blipFill>
        <p:spPr bwMode="auto">
          <a:xfrm>
            <a:off x="5486400" y="762000"/>
            <a:ext cx="3459521" cy="26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5638800" y="3581400"/>
            <a:ext cx="3236866" cy="282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http://static7.depositphotos.com/1000792/719/v/170/depositphotos_7198328-Cat-and-do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5181600"/>
            <a:ext cx="1605280" cy="1318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tatic9.depositphotos.com/1000164/1154/v/170/depositphotos_11548240-Cheerful-famil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990600"/>
            <a:ext cx="2133600" cy="163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omic Sans MS" pitchFamily="66" charset="0"/>
              </a:rPr>
              <a:t>Лео для меня не просто друг, он член нашей дружной семьи</a:t>
            </a:r>
            <a:endParaRPr lang="ru-RU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066800" y="1143000"/>
            <a:ext cx="5562600" cy="536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pic-se.ru/images/1467717_spasibo-za-dobrotu-kartin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74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Мой домашний питомиц</vt:lpstr>
      <vt:lpstr> Знакомьтесь, Леонардо или просто Лео.  Порода золотистый ретривер.  Ему уже 3 года. </vt:lpstr>
      <vt:lpstr>Лео приехал к нам из Санкт-Петербурга,  когда ему было всего 2 месяца.</vt:lpstr>
      <vt:lpstr>Мы с ним сразу подружились и  с первого дня стали лучшими друзьями</vt:lpstr>
      <vt:lpstr>Мы очень любим вместе играть  и баловаться дома</vt:lpstr>
      <vt:lpstr>Валяться в снегу </vt:lpstr>
      <vt:lpstr>Играть в догонялки</vt:lpstr>
      <vt:lpstr>Купаться в озере и играть в песке</vt:lpstr>
      <vt:lpstr>Я учу его разным командам</vt:lpstr>
      <vt:lpstr>Все праздники мы проводим вместе</vt:lpstr>
      <vt:lpstr>Лео очень добрый и ладит  с другими животными</vt:lpstr>
      <vt:lpstr>Лео для меня не просто друг, он член нашей дружной семьи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домашний питомиц</dc:title>
  <dc:creator>Astreja 3</dc:creator>
  <cp:lastModifiedBy>Admin</cp:lastModifiedBy>
  <cp:revision>28</cp:revision>
  <dcterms:created xsi:type="dcterms:W3CDTF">2017-12-17T19:02:01Z</dcterms:created>
  <dcterms:modified xsi:type="dcterms:W3CDTF">2018-02-01T12:54:17Z</dcterms:modified>
</cp:coreProperties>
</file>